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ED550-16FA-452E-9EAD-5B7480C6F56F}" type="datetimeFigureOut">
              <a:rPr lang="nl-NL" smtClean="0"/>
              <a:t>19-2-2019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0747C-4DE3-4AE9-9D12-D10191643EBB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Marlies van Dijk</dc:creator>
  <cp:lastModifiedBy>Marlies van Dijk</cp:lastModifiedBy>
  <cp:revision>1</cp:revision>
  <dcterms:created xsi:type="dcterms:W3CDTF">2019-02-19T08:13:43Z</dcterms:created>
  <dcterms:modified xsi:type="dcterms:W3CDTF">2019-02-19T08:14:53Z</dcterms:modified>
</cp:coreProperties>
</file>